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16"/>
  </p:notesMasterIdLst>
  <p:sldIdLst>
    <p:sldId id="277" r:id="rId2"/>
    <p:sldId id="256" r:id="rId3"/>
    <p:sldId id="258" r:id="rId4"/>
    <p:sldId id="270" r:id="rId5"/>
    <p:sldId id="271" r:id="rId6"/>
    <p:sldId id="272" r:id="rId7"/>
    <p:sldId id="273" r:id="rId8"/>
    <p:sldId id="264" r:id="rId9"/>
    <p:sldId id="274" r:id="rId10"/>
    <p:sldId id="275" r:id="rId11"/>
    <p:sldId id="263" r:id="rId12"/>
    <p:sldId id="266" r:id="rId13"/>
    <p:sldId id="267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53B"/>
    <a:srgbClr val="E5B13B"/>
    <a:srgbClr val="E5B1FF"/>
    <a:srgbClr val="5D6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>
        <p:scale>
          <a:sx n="68" d="100"/>
          <a:sy n="68" d="100"/>
        </p:scale>
        <p:origin x="1744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6153815600292"/>
          <c:y val="0.0"/>
          <c:w val="0.900260836922081"/>
          <c:h val="0.93615721502563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Issues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Diana</c:v>
                </c:pt>
                <c:pt idx="1">
                  <c:v>Clint</c:v>
                </c:pt>
                <c:pt idx="2">
                  <c:v>Tony</c:v>
                </c:pt>
                <c:pt idx="3">
                  <c:v>Jon</c:v>
                </c:pt>
                <c:pt idx="4">
                  <c:v>Jamie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23.0</c:v>
                </c:pt>
                <c:pt idx="1">
                  <c:v>3.0</c:v>
                </c:pt>
                <c:pt idx="2">
                  <c:v>2.0</c:v>
                </c:pt>
                <c:pt idx="3">
                  <c:v>9.0</c:v>
                </c:pt>
                <c:pt idx="4">
                  <c:v>13.0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Unit Tests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Diana</c:v>
                </c:pt>
                <c:pt idx="1">
                  <c:v>Clint</c:v>
                </c:pt>
                <c:pt idx="2">
                  <c:v>Tony</c:v>
                </c:pt>
                <c:pt idx="3">
                  <c:v>Jon</c:v>
                </c:pt>
                <c:pt idx="4">
                  <c:v>Jamie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5.0</c:v>
                </c:pt>
                <c:pt idx="1">
                  <c:v>3.0</c:v>
                </c:pt>
                <c:pt idx="2">
                  <c:v>2.0</c:v>
                </c:pt>
                <c:pt idx="3">
                  <c:v>38.0</c:v>
                </c:pt>
                <c:pt idx="4">
                  <c:v>4.0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Commits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Diana</c:v>
                </c:pt>
                <c:pt idx="1">
                  <c:v>Clint</c:v>
                </c:pt>
                <c:pt idx="2">
                  <c:v>Tony</c:v>
                </c:pt>
                <c:pt idx="3">
                  <c:v>Jon</c:v>
                </c:pt>
                <c:pt idx="4">
                  <c:v>Jamie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89.0</c:v>
                </c:pt>
                <c:pt idx="1">
                  <c:v>85.0</c:v>
                </c:pt>
                <c:pt idx="2">
                  <c:v>32.0</c:v>
                </c:pt>
                <c:pt idx="3">
                  <c:v>49.0</c:v>
                </c:pt>
                <c:pt idx="4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132163616"/>
        <c:axId val="-2132370224"/>
      </c:barChart>
      <c:catAx>
        <c:axId val="-21321636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2370224"/>
        <c:crosses val="autoZero"/>
        <c:auto val="1"/>
        <c:lblAlgn val="ctr"/>
        <c:lblOffset val="100"/>
        <c:noMultiLvlLbl val="0"/>
      </c:catAx>
      <c:valAx>
        <c:axId val="-213237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2163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43173598655087"/>
          <c:y val="0.0158154613776886"/>
          <c:w val="0.148251905631036"/>
          <c:h val="0.3147060960093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7FBD-F0D0-F542-9B4E-B979E6BABA76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3A2C1-5785-D844-8F33-953AFF8D9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3A2C1-5785-D844-8F33-953AFF8D9D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8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5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6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64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92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4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0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1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7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0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9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swewars.m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wapi.c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Team Statistics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Commits: 263</a:t>
            </a:r>
          </a:p>
          <a:p>
            <a:r>
              <a:rPr lang="en-US" sz="4800" dirty="0" smtClean="0"/>
              <a:t>Issues: 50</a:t>
            </a:r>
          </a:p>
          <a:p>
            <a:r>
              <a:rPr lang="en-US" sz="4800" dirty="0" smtClean="0"/>
              <a:t>Unit Tests: 52</a:t>
            </a:r>
          </a:p>
        </p:txBody>
      </p:sp>
    </p:spTree>
    <p:extLst>
      <p:ext uri="{BB962C8B-B14F-4D97-AF65-F5344CB8AC3E}">
        <p14:creationId xmlns:p14="http://schemas.microsoft.com/office/powerpoint/2010/main" val="23073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5D53B"/>
                </a:solidFill>
                <a:latin typeface="StarJedi Special Edition"/>
                <a:cs typeface="StarJedi Special Edition"/>
              </a:rPr>
              <a:t>I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ndividual 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Statistics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895124929"/>
              </p:ext>
            </p:extLst>
          </p:nvPr>
        </p:nvGraphicFramePr>
        <p:xfrm>
          <a:off x="1517715" y="1690688"/>
          <a:ext cx="9063872" cy="500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79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Return of the 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API 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Critique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we do well?</a:t>
            </a:r>
          </a:p>
          <a:p>
            <a:pPr lvl="1"/>
            <a:r>
              <a:rPr lang="en-US" sz="2200" dirty="0" smtClean="0"/>
              <a:t>UI</a:t>
            </a:r>
          </a:p>
          <a:p>
            <a:pPr lvl="1"/>
            <a:r>
              <a:rPr lang="en-US" sz="2200" dirty="0" smtClean="0"/>
              <a:t>Clean API calls</a:t>
            </a:r>
          </a:p>
          <a:p>
            <a:pPr lvl="1"/>
            <a:r>
              <a:rPr lang="en-US" sz="2200" dirty="0" smtClean="0"/>
              <a:t>Database design</a:t>
            </a:r>
          </a:p>
          <a:p>
            <a:r>
              <a:rPr lang="en-US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we learn?</a:t>
            </a:r>
          </a:p>
          <a:p>
            <a:pPr lvl="1"/>
            <a:r>
              <a:rPr lang="en-US" sz="2200" dirty="0" smtClean="0"/>
              <a:t>How to use AngularJS</a:t>
            </a:r>
          </a:p>
          <a:p>
            <a:pPr lvl="1"/>
            <a:r>
              <a:rPr lang="en-US" sz="2200" dirty="0" smtClean="0"/>
              <a:t>How to use </a:t>
            </a:r>
            <a:r>
              <a:rPr lang="en-US" sz="2200" dirty="0" err="1" smtClean="0"/>
              <a:t>SQLAlchemy</a:t>
            </a:r>
            <a:endParaRPr lang="en-US" sz="22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can we do better?</a:t>
            </a:r>
          </a:p>
          <a:p>
            <a:pPr lvl="1"/>
            <a:r>
              <a:rPr lang="en-US" sz="2200" dirty="0"/>
              <a:t>Not have all attributes as strings</a:t>
            </a:r>
          </a:p>
          <a:p>
            <a:pPr lvl="1"/>
            <a:r>
              <a:rPr lang="en-US" sz="2200" dirty="0"/>
              <a:t>Not include descriptions in search</a:t>
            </a:r>
          </a:p>
          <a:p>
            <a:pPr lvl="1"/>
            <a:r>
              <a:rPr lang="en-US" sz="2200" dirty="0"/>
              <a:t>Go back to same page when clicking on a model</a:t>
            </a:r>
          </a:p>
          <a:p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puzzles us?</a:t>
            </a:r>
          </a:p>
          <a:p>
            <a:pPr lvl="1"/>
            <a:r>
              <a:rPr lang="en-US" sz="2200" dirty="0" err="1"/>
              <a:t>Docker</a:t>
            </a:r>
            <a:endParaRPr lang="en-US" sz="2200" dirty="0"/>
          </a:p>
          <a:p>
            <a:pPr lvl="1"/>
            <a:r>
              <a:rPr lang="en-US" sz="2200" dirty="0"/>
              <a:t>Search incompatibilities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ComProDB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 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Critique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369"/>
            <a:ext cx="8825659" cy="465206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they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do well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Clean design</a:t>
            </a:r>
          </a:p>
          <a:p>
            <a:pPr lvl="1"/>
            <a:r>
              <a:rPr lang="en-US" dirty="0" smtClean="0"/>
              <a:t>Easy to navigate</a:t>
            </a:r>
            <a:endParaRPr lang="en-US" dirty="0"/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we learn from their website?</a:t>
            </a:r>
          </a:p>
          <a:p>
            <a:pPr lvl="1"/>
            <a:r>
              <a:rPr lang="en-US" dirty="0" smtClean="0"/>
              <a:t>Competitive programming is intense</a:t>
            </a:r>
          </a:p>
          <a:p>
            <a:pPr lvl="1"/>
            <a:r>
              <a:rPr lang="en-US" dirty="0" smtClean="0"/>
              <a:t>Has (gained/lost) interest in recent years</a:t>
            </a:r>
            <a:endParaRPr lang="en-US" dirty="0"/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can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they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do better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Specific problems and contests could have more detail</a:t>
            </a:r>
          </a:p>
          <a:p>
            <a:pPr lvl="1"/>
            <a:r>
              <a:rPr lang="en-US" dirty="0" smtClean="0"/>
              <a:t>Apiary wasn’t updated</a:t>
            </a:r>
          </a:p>
          <a:p>
            <a:pPr lvl="1"/>
            <a:r>
              <a:rPr lang="en-US" dirty="0" smtClean="0"/>
              <a:t>More interesting UI</a:t>
            </a:r>
            <a:endParaRPr lang="en-US" dirty="0"/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puzzles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us about their website?</a:t>
            </a:r>
          </a:p>
          <a:p>
            <a:pPr lvl="1"/>
            <a:r>
              <a:rPr lang="en-US" dirty="0" smtClean="0"/>
              <a:t>Why does table loading stall sometimes?</a:t>
            </a:r>
          </a:p>
        </p:txBody>
      </p:sp>
    </p:spTree>
    <p:extLst>
      <p:ext uri="{BB962C8B-B14F-4D97-AF65-F5344CB8AC3E}">
        <p14:creationId xmlns:p14="http://schemas.microsoft.com/office/powerpoint/2010/main" val="42174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492" y="277023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E5D53B"/>
                </a:solidFill>
                <a:latin typeface="StarJedi Special Edition"/>
                <a:cs typeface="StarJedi Special Edition"/>
              </a:rPr>
              <a:t>Q</a:t>
            </a:r>
            <a:r>
              <a:rPr lang="en-US" sz="8000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uestions</a:t>
            </a:r>
            <a:r>
              <a:rPr lang="en-US" sz="8000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?</a:t>
            </a:r>
            <a:endParaRPr lang="en-US" sz="8000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pic>
        <p:nvPicPr>
          <p:cNvPr id="3" name="Picture 2" descr="d1028413605539.56275eb7a71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53" y="3122288"/>
            <a:ext cx="3274799" cy="40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63243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1000" dirty="0" err="1" smtClean="0">
                <a:solidFill>
                  <a:srgbClr val="E5D53B"/>
                </a:solidFill>
                <a:latin typeface="SF Distant Galaxy AltOutline"/>
                <a:cs typeface="SF Distant Galaxy AltOutline"/>
              </a:rPr>
              <a:t>SWEWars</a:t>
            </a:r>
            <a:endParaRPr lang="en-US" sz="11000" dirty="0">
              <a:solidFill>
                <a:srgbClr val="E5D53B"/>
              </a:solidFill>
              <a:latin typeface="SF Distant Galaxy AltOutline"/>
              <a:cs typeface="SF Distant Galaxy AltOutline"/>
            </a:endParaRPr>
          </a:p>
        </p:txBody>
      </p:sp>
    </p:spTree>
    <p:extLst>
      <p:ext uri="{BB962C8B-B14F-4D97-AF65-F5344CB8AC3E}">
        <p14:creationId xmlns:p14="http://schemas.microsoft.com/office/powerpoint/2010/main" val="178980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6953" y="3631413"/>
            <a:ext cx="1598794" cy="468924"/>
          </a:xfrm>
        </p:spPr>
        <p:txBody>
          <a:bodyPr/>
          <a:lstStyle/>
          <a:p>
            <a:r>
              <a:rPr lang="en-US" dirty="0" smtClean="0">
                <a:solidFill>
                  <a:srgbClr val="BDD7EE"/>
                </a:solidFill>
              </a:rPr>
              <a:t>Diana Ruth</a:t>
            </a:r>
            <a:endParaRPr lang="en-US" dirty="0">
              <a:solidFill>
                <a:srgbClr val="BDD7E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26280" y="3652277"/>
            <a:ext cx="1953148" cy="488298"/>
          </a:xfrm>
        </p:spPr>
        <p:txBody>
          <a:bodyPr/>
          <a:lstStyle/>
          <a:p>
            <a:r>
              <a:rPr lang="en-US" dirty="0">
                <a:solidFill>
                  <a:srgbClr val="BDD7EE"/>
                </a:solidFill>
              </a:rPr>
              <a:t>Clint </a:t>
            </a:r>
            <a:r>
              <a:rPr lang="en-US" dirty="0" err="1">
                <a:solidFill>
                  <a:srgbClr val="BDD7EE"/>
                </a:solidFill>
              </a:rPr>
              <a:t>Ascencio</a:t>
            </a:r>
            <a:endParaRPr lang="en-US" dirty="0">
              <a:solidFill>
                <a:srgbClr val="BDD7E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9"/>
          </p:nvPr>
        </p:nvSpPr>
        <p:spPr>
          <a:xfrm>
            <a:off x="2686373" y="4110704"/>
            <a:ext cx="1893055" cy="2028534"/>
          </a:xfrm>
        </p:spPr>
        <p:txBody>
          <a:bodyPr>
            <a:noAutofit/>
          </a:bodyPr>
          <a:lstStyle/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</a:t>
            </a:r>
            <a:r>
              <a:rPr lang="en-US" sz="1200" b="1" dirty="0" smtClean="0"/>
              <a:t>Austin, TX</a:t>
            </a:r>
            <a:endParaRPr lang="en-US" sz="120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is </a:t>
            </a:r>
            <a:r>
              <a:rPr lang="en-US" sz="1200" b="1" dirty="0" smtClean="0"/>
              <a:t>a vampire</a:t>
            </a:r>
            <a:endParaRPr lang="en-US" sz="1200" b="1" dirty="0"/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Responsibilities:</a:t>
            </a:r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Docker/Carina</a:t>
            </a:r>
            <a:endParaRPr lang="en-US" sz="900" b="1" dirty="0"/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Created </a:t>
            </a:r>
            <a:r>
              <a:rPr lang="en-US" sz="900" b="1" dirty="0"/>
              <a:t>Models</a:t>
            </a:r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Populated </a:t>
            </a:r>
            <a:r>
              <a:rPr lang="en-US" sz="900" b="1" dirty="0" smtClean="0"/>
              <a:t>Database</a:t>
            </a:r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Implemented API</a:t>
            </a:r>
            <a:endParaRPr lang="en-US" sz="900" b="1" dirty="0"/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56551" y="3573461"/>
            <a:ext cx="1733494" cy="576262"/>
          </a:xfrm>
        </p:spPr>
        <p:txBody>
          <a:bodyPr/>
          <a:lstStyle/>
          <a:p>
            <a:r>
              <a:rPr lang="en-US" dirty="0" smtClean="0">
                <a:solidFill>
                  <a:srgbClr val="BDD7EE"/>
                </a:solidFill>
              </a:rPr>
              <a:t>Tony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Serino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0"/>
          </p:nvPr>
        </p:nvSpPr>
        <p:spPr>
          <a:xfrm>
            <a:off x="5094688" y="4137578"/>
            <a:ext cx="1985083" cy="2005681"/>
          </a:xfrm>
        </p:spPr>
        <p:txBody>
          <a:bodyPr>
            <a:no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Austin, TX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Once killed a man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Responsibilities: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Docker/Carina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Created Models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Populated </a:t>
            </a:r>
            <a:r>
              <a:rPr lang="en-US" sz="900" b="1" dirty="0" smtClean="0"/>
              <a:t>Database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Implemented API</a:t>
            </a:r>
            <a:endParaRPr lang="en-US" sz="900" b="1" dirty="0"/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0" y="1800943"/>
            <a:ext cx="1829581" cy="18401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73" y="1800943"/>
            <a:ext cx="1843291" cy="1843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88" y="1804964"/>
            <a:ext cx="1857220" cy="18432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82" y="1804964"/>
            <a:ext cx="1847313" cy="1847313"/>
          </a:xfrm>
          <a:prstGeom prst="rect">
            <a:avLst/>
          </a:prstGeom>
        </p:spPr>
      </p:pic>
      <p:sp>
        <p:nvSpPr>
          <p:cNvPr id="20" name="Text Placeholder 9"/>
          <p:cNvSpPr txBox="1">
            <a:spLocks/>
          </p:cNvSpPr>
          <p:nvPr/>
        </p:nvSpPr>
        <p:spPr>
          <a:xfrm>
            <a:off x="7557196" y="4114726"/>
            <a:ext cx="2008602" cy="2005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Seoul, South Korea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</a:t>
            </a:r>
            <a:r>
              <a:rPr lang="en-US" sz="1200" b="1" dirty="0" smtClean="0"/>
              <a:t>Once saved a puppy from a burning building</a:t>
            </a:r>
            <a:endParaRPr lang="en-US" sz="120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Responsibilities: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Unit </a:t>
            </a:r>
            <a:r>
              <a:rPr lang="en-US" sz="900" b="1" dirty="0"/>
              <a:t>Tests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Set up Database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Search </a:t>
            </a:r>
            <a:r>
              <a:rPr lang="en-US" sz="900" b="1" dirty="0" smtClean="0"/>
              <a:t>Functionality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Set up </a:t>
            </a:r>
            <a:r>
              <a:rPr lang="en-US" sz="900" b="1" dirty="0" err="1" smtClean="0"/>
              <a:t>Docker</a:t>
            </a:r>
            <a:endParaRPr lang="en-US" sz="900" b="1" dirty="0" smtClean="0"/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Technical Writer</a:t>
            </a:r>
            <a:endParaRPr lang="en-US" sz="90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7905413" y="3528017"/>
            <a:ext cx="120245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Jon Lim</a:t>
            </a:r>
            <a:endParaRPr lang="en-US" dirty="0"/>
          </a:p>
        </p:txBody>
      </p:sp>
      <p:sp>
        <p:nvSpPr>
          <p:cNvPr id="22" name="Text Placeholder 5"/>
          <p:cNvSpPr txBox="1">
            <a:spLocks/>
          </p:cNvSpPr>
          <p:nvPr/>
        </p:nvSpPr>
        <p:spPr>
          <a:xfrm>
            <a:off x="9861732" y="3553648"/>
            <a:ext cx="2078702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BDD7EE"/>
                </a:solidFill>
              </a:rPr>
              <a:t>Jamie Barbosa</a:t>
            </a:r>
            <a:endParaRPr lang="en-US" dirty="0">
              <a:solidFill>
                <a:srgbClr val="BDD7EE"/>
              </a:solidFill>
            </a:endParaRPr>
          </a:p>
        </p:txBody>
      </p:sp>
      <p:sp>
        <p:nvSpPr>
          <p:cNvPr id="23" name="Text Placeholder 9"/>
          <p:cNvSpPr txBox="1">
            <a:spLocks/>
          </p:cNvSpPr>
          <p:nvPr/>
        </p:nvSpPr>
        <p:spPr>
          <a:xfrm>
            <a:off x="9980613" y="4129910"/>
            <a:ext cx="1857221" cy="2005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Schertz, TX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Was a B</a:t>
            </a:r>
            <a:r>
              <a:rPr lang="en-US" sz="1200" b="1" dirty="0" smtClean="0"/>
              <a:t>roadway </a:t>
            </a:r>
            <a:r>
              <a:rPr lang="en-US" sz="1200" b="1" dirty="0"/>
              <a:t>actress in a past life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Responsibilities: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Tech. report</a:t>
            </a:r>
            <a:endParaRPr lang="en-US" sz="900" b="1" dirty="0"/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Front End with AngularJS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Exercised other group’s </a:t>
            </a:r>
            <a:r>
              <a:rPr lang="en-US" sz="900" b="1" dirty="0" smtClean="0"/>
              <a:t>API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Search Functionality</a:t>
            </a:r>
            <a:endParaRPr lang="en-US" sz="9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0"/>
          <a:stretch/>
        </p:blipFill>
        <p:spPr>
          <a:xfrm>
            <a:off x="9980612" y="1800943"/>
            <a:ext cx="1959821" cy="1886903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84156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Group </a:t>
            </a:r>
            <a:r>
              <a:rPr lang="en-US" sz="4400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Members</a:t>
            </a:r>
            <a:endParaRPr lang="en-US" sz="4400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25" name="Text Placeholder 8"/>
          <p:cNvSpPr txBox="1">
            <a:spLocks/>
          </p:cNvSpPr>
          <p:nvPr/>
        </p:nvSpPr>
        <p:spPr>
          <a:xfrm>
            <a:off x="208426" y="4100984"/>
            <a:ext cx="2291111" cy="20285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Non-graduating Senior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EE/CS Double Major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Hometown: Alpharetta, GA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Fun Fact: has a half-corgi     </a:t>
            </a:r>
          </a:p>
          <a:p>
            <a:pPr>
              <a:spcBef>
                <a:spcPts val="0"/>
              </a:spcBef>
            </a:pPr>
            <a:r>
              <a:rPr lang="en-US" sz="1200" b="1" dirty="0"/>
              <a:t> </a:t>
            </a:r>
            <a:r>
              <a:rPr lang="en-US" sz="1200" b="1" dirty="0" smtClean="0"/>
              <a:t>       named Ritz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Responsibilities:</a:t>
            </a:r>
          </a:p>
          <a:p>
            <a:pPr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UI</a:t>
            </a:r>
          </a:p>
          <a:p>
            <a:pPr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Angular/JS</a:t>
            </a:r>
          </a:p>
          <a:p>
            <a:pPr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External Database Scraping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54710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About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BDD7EE"/>
                </a:solidFill>
              </a:rPr>
              <a:t>Shows Star Wars information and relationships</a:t>
            </a:r>
          </a:p>
          <a:p>
            <a:pPr lvl="1"/>
            <a:r>
              <a:rPr lang="en-US" sz="2000" dirty="0" smtClean="0"/>
              <a:t>People</a:t>
            </a:r>
          </a:p>
          <a:p>
            <a:pPr lvl="1"/>
            <a:r>
              <a:rPr lang="en-US" sz="2000" dirty="0" smtClean="0"/>
              <a:t>Planets</a:t>
            </a:r>
          </a:p>
          <a:p>
            <a:pPr lvl="1"/>
            <a:r>
              <a:rPr lang="en-US" sz="2000" dirty="0" smtClean="0"/>
              <a:t>Species</a:t>
            </a:r>
          </a:p>
          <a:p>
            <a:r>
              <a:rPr lang="en-US" sz="2400" b="1" dirty="0" smtClean="0">
                <a:solidFill>
                  <a:srgbClr val="BDD7EE"/>
                </a:solidFill>
              </a:rPr>
              <a:t>Intended users: Star Wars lovers &amp; nerds</a:t>
            </a:r>
            <a:endParaRPr lang="en-US" sz="2400" b="1" dirty="0">
              <a:solidFill>
                <a:srgbClr val="BDD7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Data Collection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SWAPI</a:t>
            </a:r>
          </a:p>
          <a:p>
            <a:pPr lvl="1"/>
            <a:r>
              <a:rPr lang="en-US" dirty="0"/>
              <a:t>Scraped basic data about each person, planet, &amp; species</a:t>
            </a:r>
          </a:p>
          <a:p>
            <a:pPr lvl="1"/>
            <a:r>
              <a:rPr lang="en-US" dirty="0"/>
              <a:t>Also gave us misc. info: climate, hair color, height, gravity, </a:t>
            </a:r>
            <a:r>
              <a:rPr lang="en-US" dirty="0" smtClean="0"/>
              <a:t>etc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b="1" dirty="0" err="1" smtClean="0">
                <a:solidFill>
                  <a:srgbClr val="BDD7EE"/>
                </a:solidFill>
              </a:rPr>
              <a:t>Wookieepedia</a:t>
            </a:r>
            <a:endParaRPr lang="en-US" b="1" dirty="0" smtClean="0">
              <a:solidFill>
                <a:srgbClr val="BDD7EE"/>
              </a:solidFill>
            </a:endParaRPr>
          </a:p>
          <a:p>
            <a:pPr lvl="1"/>
            <a:r>
              <a:rPr lang="en-US" dirty="0" smtClean="0"/>
              <a:t>Intended to use their API, but we didn’t realize it was outdated and difficult to use</a:t>
            </a:r>
          </a:p>
          <a:p>
            <a:pPr lvl="1"/>
            <a:r>
              <a:rPr lang="en-US" dirty="0" smtClean="0"/>
              <a:t>Manually scraped images and descriptions for each model and added to programmatically collected data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7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API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 spcCol="1371600">
            <a:normAutofit/>
          </a:bodyPr>
          <a:lstStyle/>
          <a:p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Lists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get_people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get_planets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get_species</a:t>
            </a:r>
            <a:endParaRPr lang="en-US" dirty="0" smtClean="0"/>
          </a:p>
          <a:p>
            <a:r>
              <a:rPr lang="en-US" b="1" dirty="0" smtClean="0">
                <a:solidFill>
                  <a:srgbClr val="BDD7EE"/>
                </a:solidFill>
              </a:rPr>
              <a:t>Individual</a:t>
            </a:r>
            <a:endParaRPr lang="en-US" b="1" dirty="0">
              <a:solidFill>
                <a:srgbClr val="BDD7EE"/>
              </a:solidFill>
            </a:endParaRP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get_person</a:t>
            </a:r>
            <a:r>
              <a:rPr lang="en-US" dirty="0" smtClean="0"/>
              <a:t>/{ID}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get_planet</a:t>
            </a:r>
            <a:r>
              <a:rPr lang="en-US" dirty="0" smtClean="0"/>
              <a:t>/{</a:t>
            </a:r>
            <a:r>
              <a:rPr lang="en-US" dirty="0"/>
              <a:t>ID</a:t>
            </a:r>
            <a:r>
              <a:rPr lang="en-US" dirty="0" smtClean="0"/>
              <a:t>}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get_s</a:t>
            </a:r>
            <a:r>
              <a:rPr lang="en-US" dirty="0" smtClean="0"/>
              <a:t>/{</a:t>
            </a:r>
            <a:r>
              <a:rPr lang="en-US" dirty="0"/>
              <a:t>ID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DD7EE"/>
                </a:solidFill>
              </a:rPr>
              <a:t>Related Information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person/{ID}/planet</a:t>
            </a:r>
          </a:p>
          <a:p>
            <a:pPr lvl="1"/>
            <a:r>
              <a:rPr lang="en-US" dirty="0"/>
              <a:t>/person/{ID}/species</a:t>
            </a:r>
          </a:p>
          <a:p>
            <a:pPr lvl="1"/>
            <a:r>
              <a:rPr lang="en-US" dirty="0"/>
              <a:t>/planet/{ID}/people</a:t>
            </a:r>
          </a:p>
          <a:p>
            <a:pPr lvl="1"/>
            <a:r>
              <a:rPr lang="en-US" dirty="0"/>
              <a:t>/planet/{ID}/species</a:t>
            </a:r>
          </a:p>
          <a:p>
            <a:pPr lvl="1"/>
            <a:r>
              <a:rPr lang="en-US" dirty="0"/>
              <a:t>/species/{ID}/people</a:t>
            </a:r>
          </a:p>
          <a:p>
            <a:pPr lvl="1"/>
            <a:r>
              <a:rPr lang="en-US" dirty="0"/>
              <a:t>/species/{ID}/planet</a:t>
            </a:r>
          </a:p>
          <a:p>
            <a:endParaRPr lang="en-US" dirty="0"/>
          </a:p>
          <a:p>
            <a:r>
              <a:rPr lang="en-US" dirty="0"/>
              <a:t>/search/{query}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5D53B"/>
                </a:solidFill>
                <a:latin typeface="StarJedi Special Edition"/>
                <a:cs typeface="StarJedi Special Edition"/>
              </a:rPr>
              <a:t>U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ML 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Relations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03" y="2410490"/>
            <a:ext cx="10407794" cy="27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43588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Demonstration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23313"/>
            <a:ext cx="10515600" cy="1500187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http://www.swewars.me/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Tools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n-US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Front End</a:t>
            </a:r>
          </a:p>
          <a:p>
            <a:pPr lvl="1"/>
            <a:r>
              <a:rPr lang="en-US" dirty="0" smtClean="0"/>
              <a:t>Twitter Bootstrap</a:t>
            </a:r>
          </a:p>
          <a:p>
            <a:pPr lvl="1"/>
            <a:r>
              <a:rPr lang="en-US" dirty="0" smtClean="0"/>
              <a:t>AngularJS</a:t>
            </a:r>
          </a:p>
          <a:p>
            <a:pPr lvl="1"/>
            <a:endParaRPr lang="en-US" dirty="0"/>
          </a:p>
          <a:p>
            <a:pPr marL="342900" lvl="1" indent="-342900"/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Back End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 smtClean="0"/>
              <a:t>Flask</a:t>
            </a:r>
          </a:p>
          <a:p>
            <a:pPr lvl="1"/>
            <a:r>
              <a:rPr lang="en-US" dirty="0" smtClean="0"/>
              <a:t>Whoosh</a:t>
            </a:r>
            <a:endParaRPr lang="en-US" dirty="0"/>
          </a:p>
          <a:p>
            <a:pPr lvl="1"/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Hosting</a:t>
            </a:r>
          </a:p>
          <a:p>
            <a:pPr lvl="2"/>
            <a:r>
              <a:rPr lang="en-US" sz="1800" dirty="0" smtClean="0"/>
              <a:t>Carina</a:t>
            </a:r>
          </a:p>
          <a:p>
            <a:pPr lvl="2"/>
            <a:r>
              <a:rPr lang="en-US" sz="1800" dirty="0" err="1" smtClean="0"/>
              <a:t>Namecheap</a:t>
            </a:r>
            <a:endParaRPr lang="en-US" sz="18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Collaboration</a:t>
            </a:r>
          </a:p>
          <a:p>
            <a:pPr lvl="1"/>
            <a:r>
              <a:rPr lang="en-US" sz="2600" dirty="0" err="1"/>
              <a:t>GitHub</a:t>
            </a:r>
            <a:endParaRPr lang="en-US" sz="2600" dirty="0"/>
          </a:p>
          <a:p>
            <a:pPr lvl="1"/>
            <a:r>
              <a:rPr lang="en-US" sz="2600" dirty="0"/>
              <a:t>Slack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Continuous Integration</a:t>
            </a:r>
          </a:p>
          <a:p>
            <a:pPr lvl="1"/>
            <a:r>
              <a:rPr lang="en-US" sz="2600" b="1" dirty="0"/>
              <a:t>Travis CI</a:t>
            </a:r>
          </a:p>
          <a:p>
            <a:pPr lvl="1"/>
            <a:endParaRPr lang="en-US" dirty="0"/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API</a:t>
            </a:r>
          </a:p>
          <a:p>
            <a:pPr lvl="1"/>
            <a:r>
              <a:rPr lang="en-US" sz="2600" dirty="0"/>
              <a:t>Apiary</a:t>
            </a:r>
          </a:p>
          <a:p>
            <a:pPr lvl="1"/>
            <a:r>
              <a:rPr lang="en-US" sz="2600" dirty="0">
                <a:hlinkClick r:id="rId2"/>
              </a:rPr>
              <a:t>www.swapi.co</a:t>
            </a:r>
            <a:endParaRPr lang="en-US" sz="2600" dirty="0"/>
          </a:p>
          <a:p>
            <a:pPr lvl="1"/>
            <a:r>
              <a:rPr lang="en-US" sz="2600" dirty="0" err="1"/>
              <a:t>Wookieepedia</a:t>
            </a: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4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476</Words>
  <Application>Microsoft Macintosh PowerPoint</Application>
  <PresentationFormat>Widescreen</PresentationFormat>
  <Paragraphs>147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SF Distant Galaxy AltOutline</vt:lpstr>
      <vt:lpstr>StarJedi Special Edition</vt:lpstr>
      <vt:lpstr>Wingdings 3</vt:lpstr>
      <vt:lpstr>Office Theme</vt:lpstr>
      <vt:lpstr>PowerPoint Presentation</vt:lpstr>
      <vt:lpstr>SWEWars</vt:lpstr>
      <vt:lpstr>Group Members</vt:lpstr>
      <vt:lpstr>About</vt:lpstr>
      <vt:lpstr>Data Collection</vt:lpstr>
      <vt:lpstr>API</vt:lpstr>
      <vt:lpstr>UML Relations</vt:lpstr>
      <vt:lpstr>Demonstration</vt:lpstr>
      <vt:lpstr>Tools</vt:lpstr>
      <vt:lpstr>Team Statistics</vt:lpstr>
      <vt:lpstr>Individual Statistics</vt:lpstr>
      <vt:lpstr>Return of the API Critique</vt:lpstr>
      <vt:lpstr>ComProDB Critique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SWEWars</dc:title>
  <dc:creator>Diana Ruth</dc:creator>
  <cp:lastModifiedBy>Diana Ruth</cp:lastModifiedBy>
  <cp:revision>35</cp:revision>
  <dcterms:created xsi:type="dcterms:W3CDTF">2016-04-17T22:43:50Z</dcterms:created>
  <dcterms:modified xsi:type="dcterms:W3CDTF">2016-05-02T15:47:08Z</dcterms:modified>
</cp:coreProperties>
</file>